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61" r:id="rId2"/>
  </p:sldIdLst>
  <p:sldSz cx="6858000" cy="9906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6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kim Iballi" userId="add80e2335120d02" providerId="LiveId" clId="{0699FA41-D0F5-4303-BD39-030C1705BEA3}"/>
    <pc:docChg chg="custSel modSld">
      <pc:chgData name="Bekim Iballi" userId="add80e2335120d02" providerId="LiveId" clId="{0699FA41-D0F5-4303-BD39-030C1705BEA3}" dt="2026-09-25T19:09:59.872" v="91" actId="20577"/>
      <pc:docMkLst>
        <pc:docMk/>
      </pc:docMkLst>
      <pc:sldChg chg="modSp mod">
        <pc:chgData name="Bekim Iballi" userId="add80e2335120d02" providerId="LiveId" clId="{0699FA41-D0F5-4303-BD39-030C1705BEA3}" dt="2026-09-25T19:09:59.872" v="91" actId="20577"/>
        <pc:sldMkLst>
          <pc:docMk/>
          <pc:sldMk cId="1387057894" sldId="261"/>
        </pc:sldMkLst>
        <pc:spChg chg="mod">
          <ac:chgData name="Bekim Iballi" userId="add80e2335120d02" providerId="LiveId" clId="{0699FA41-D0F5-4303-BD39-030C1705BEA3}" dt="2026-09-25T19:09:59.872" v="91" actId="20577"/>
          <ac:spMkLst>
            <pc:docMk/>
            <pc:sldMk cId="1387057894" sldId="261"/>
            <ac:spMk id="3" creationId="{D92F446E-0DC5-1888-3B43-A07BBB3C9F0B}"/>
          </ac:spMkLst>
        </pc:spChg>
        <pc:picChg chg="mod">
          <ac:chgData name="Bekim Iballi" userId="add80e2335120d02" providerId="LiveId" clId="{0699FA41-D0F5-4303-BD39-030C1705BEA3}" dt="2026-09-25T19:09:20.430" v="84" actId="14100"/>
          <ac:picMkLst>
            <pc:docMk/>
            <pc:sldMk cId="1387057894" sldId="261"/>
            <ac:picMk id="5" creationId="{B5861362-CA02-AE8C-525A-D9DD39691A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7353" cy="993046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7707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747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75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929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78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12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3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18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8746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6758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651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0484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3741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2213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4215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7354" cy="993046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4B8E8-3DE9-49C0-9C7C-2331AE0BB360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A240CE24-AE1B-45E0-98E5-39148CEBDF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88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79977-7537-59A2-0DE2-233B9C826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2F446E-0DC5-1888-3B43-A07BBB3C9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29" y="15411"/>
            <a:ext cx="6501470" cy="9875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/>
              <a:t>           Wochenende Karte </a:t>
            </a:r>
          </a:p>
          <a:p>
            <a:pPr marL="0" indent="0">
              <a:buNone/>
            </a:pPr>
            <a:r>
              <a:rPr lang="de-DE" sz="2800" b="1" dirty="0"/>
              <a:t>						  von </a:t>
            </a:r>
          </a:p>
          <a:p>
            <a:pPr marL="0" indent="0">
              <a:buNone/>
            </a:pPr>
            <a:r>
              <a:rPr lang="de-DE" sz="2800" b="1" dirty="0"/>
              <a:t>	</a:t>
            </a:r>
            <a:r>
              <a:rPr lang="de-DE" sz="2800" b="1"/>
              <a:t>	25.092026 </a:t>
            </a:r>
            <a:r>
              <a:rPr lang="de-DE" sz="2800" b="1" dirty="0"/>
              <a:t>– 26.09.2026 </a:t>
            </a:r>
            <a:r>
              <a:rPr lang="de-DE" sz="2000" dirty="0"/>
              <a:t>			</a:t>
            </a: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Panierte Calamari mit Pommes				20,50 €</a:t>
            </a: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und Remouladensoße  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Nudeln (Spagetti / Tagliatelle) 					  14,50 €</a:t>
            </a: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Frutti di Mare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Nudeln (Spaghetti / Tagliatelle/ Rigatoni)       15,50 €</a:t>
            </a: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mit Scampi 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Schweinefilet mit </a:t>
            </a:r>
            <a:r>
              <a:rPr lang="de-DE" sz="1800" dirty="0" err="1">
                <a:latin typeface="Arial" panose="020B0604020202020204" pitchFamily="34" charset="0"/>
                <a:cs typeface="Arial" panose="020B0604020202020204" pitchFamily="34" charset="0"/>
              </a:rPr>
              <a:t>Pfifferlingsoße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				   20,50 €</a:t>
            </a: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und Tagliatelle </a:t>
            </a:r>
            <a:r>
              <a:rPr lang="de-DE" sz="1800" dirty="0" err="1">
                <a:latin typeface="Arial" panose="020B0604020202020204" pitchFamily="34" charset="0"/>
                <a:cs typeface="Arial" panose="020B0604020202020204" pitchFamily="34" charset="0"/>
              </a:rPr>
              <a:t>alio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olio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Rumpsteak mit Pfifferlingen 					   27,90 €</a:t>
            </a: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und Grillgemüse</a:t>
            </a:r>
          </a:p>
          <a:p>
            <a:pPr marL="0" indent="0">
              <a:buNone/>
            </a:pPr>
            <a:endParaRPr lang="de-DE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500" b="1" dirty="0">
                <a:latin typeface="Arial" panose="020B0604020202020204" pitchFamily="34" charset="0"/>
                <a:cs typeface="Arial" panose="020B0604020202020204" pitchFamily="34" charset="0"/>
              </a:rPr>
              <a:t>					    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F08CD99-35DC-BAA0-8F20-53C26DFB8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323" y="15410"/>
            <a:ext cx="1068892" cy="88320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5861362-CA02-AE8C-525A-D9DD39691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9" y="7347260"/>
            <a:ext cx="3818965" cy="254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5789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94</Words>
  <Application>Microsoft Office PowerPoint</Application>
  <PresentationFormat>A4-Papier (210 x 297 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Facette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Bekim Iballi</dc:creator>
  <cp:lastModifiedBy>Bekim Iballi</cp:lastModifiedBy>
  <cp:revision>18</cp:revision>
  <cp:lastPrinted>2023-12-04T20:18:28Z</cp:lastPrinted>
  <dcterms:created xsi:type="dcterms:W3CDTF">2023-11-11T20:21:41Z</dcterms:created>
  <dcterms:modified xsi:type="dcterms:W3CDTF">2026-09-25T19:10:03Z</dcterms:modified>
</cp:coreProperties>
</file>